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864" r:id="rId2"/>
    <p:sldId id="873" r:id="rId3"/>
    <p:sldId id="842" r:id="rId4"/>
    <p:sldId id="866" r:id="rId5"/>
    <p:sldId id="874" r:id="rId6"/>
    <p:sldId id="875" r:id="rId7"/>
    <p:sldId id="868" r:id="rId8"/>
    <p:sldId id="876" r:id="rId9"/>
    <p:sldId id="867" r:id="rId10"/>
    <p:sldId id="865" r:id="rId11"/>
    <p:sldId id="872" r:id="rId12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FFFFFF"/>
    <a:srgbClr val="7EC1DF"/>
    <a:srgbClr val="DEDEDE"/>
    <a:srgbClr val="68AE64"/>
    <a:srgbClr val="3C3C3C"/>
    <a:srgbClr val="A8B9C8"/>
    <a:srgbClr val="B1D5AF"/>
    <a:srgbClr val="B8C6D2"/>
    <a:srgbClr val="93A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904" autoAdjust="0"/>
  </p:normalViewPr>
  <p:slideViewPr>
    <p:cSldViewPr snapToGrid="0">
      <p:cViewPr>
        <p:scale>
          <a:sx n="95" d="100"/>
          <a:sy n="95" d="100"/>
        </p:scale>
        <p:origin x="392" y="448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11/16/17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6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6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8" tIns="54942" rIns="109888" bIns="54942" rtlCol="0" anchor="ctr"/>
          <a:lstStyle/>
          <a:p>
            <a:pPr algn="ctr"/>
            <a:endParaRPr lang="en-US" sz="1800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7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11"/>
            <a:ext cx="8055056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5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584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5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584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5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  <p:sldLayoutId id="214748385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172.28.128.3:8080/yapt/ui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20" y="2247010"/>
            <a:ext cx="11649168" cy="2105192"/>
          </a:xfrm>
        </p:spPr>
        <p:txBody>
          <a:bodyPr/>
          <a:lstStyle/>
          <a:p>
            <a:r>
              <a:rPr lang="en-US" dirty="0" smtClean="0"/>
              <a:t>YAPT</a:t>
            </a:r>
            <a:br>
              <a:rPr lang="en-US" dirty="0" smtClean="0"/>
            </a:br>
            <a:r>
              <a:rPr lang="en-US" dirty="0" smtClean="0"/>
              <a:t>Provision SRX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1" y="5731922"/>
            <a:ext cx="5208499" cy="18668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Christian Klewar (</a:t>
            </a:r>
            <a:r>
              <a:rPr lang="en-US" sz="2000" dirty="0" err="1"/>
              <a:t>cklewar@juniper.net</a:t>
            </a:r>
            <a:r>
              <a:rPr lang="en-US" sz="2000" dirty="0"/>
              <a:t>)</a:t>
            </a:r>
          </a:p>
          <a:p>
            <a:r>
              <a:rPr lang="en-US" sz="2000" dirty="0"/>
              <a:t>Version 0.2 / </a:t>
            </a:r>
            <a:r>
              <a:rPr lang="en-US" sz="2000" dirty="0" smtClean="0"/>
              <a:t>Feb </a:t>
            </a:r>
            <a:r>
              <a:rPr lang="en-US" sz="2000" dirty="0"/>
              <a:t>2017</a:t>
            </a:r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Quick Start </a:t>
            </a:r>
            <a:r>
              <a:rPr lang="en-US" sz="2800" dirty="0" smtClean="0">
                <a:solidFill>
                  <a:schemeClr val="accent2"/>
                </a:solidFill>
              </a:rPr>
              <a:t>Guide (</a:t>
            </a:r>
            <a:r>
              <a:rPr lang="en-US" sz="2800" dirty="0" err="1" smtClean="0">
                <a:solidFill>
                  <a:schemeClr val="accent2"/>
                </a:solidFill>
              </a:rPr>
              <a:t>Virtualbox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3167362" cy="664797"/>
          </a:xfrm>
        </p:spPr>
        <p:txBody>
          <a:bodyPr/>
          <a:lstStyle/>
          <a:p>
            <a:r>
              <a:rPr lang="en-US" dirty="0" smtClean="0"/>
              <a:t>YAPT</a:t>
            </a:r>
            <a:r>
              <a:rPr lang="mr-IN" dirty="0" smtClean="0"/>
              <a:t>–</a:t>
            </a:r>
            <a:r>
              <a:rPr lang="en-US" dirty="0" smtClean="0"/>
              <a:t> Open Web 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108"/>
            <a:ext cx="14630400" cy="5071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8064" y="1039120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ndale Mono" charset="0"/>
              </a:rPr>
              <a:t>http://</a:t>
            </a:r>
            <a:r>
              <a:rPr lang="en-US" sz="2400" dirty="0" smtClean="0">
                <a:solidFill>
                  <a:schemeClr val="accent2"/>
                </a:solidFill>
                <a:latin typeface="Andale Mono" charset="0"/>
              </a:rPr>
              <a:t>172.28.128.3:8080/</a:t>
            </a:r>
            <a:r>
              <a:rPr lang="en-US" sz="2400" dirty="0" err="1" smtClean="0">
                <a:solidFill>
                  <a:schemeClr val="accent2"/>
                </a:solidFill>
                <a:latin typeface="Andale Mono" charset="0"/>
              </a:rPr>
              <a:t>yapt</a:t>
            </a:r>
            <a:r>
              <a:rPr lang="en-US" sz="2400" dirty="0" smtClean="0">
                <a:solidFill>
                  <a:schemeClr val="accent2"/>
                </a:solidFill>
                <a:latin typeface="Andale Mono" charset="0"/>
              </a:rPr>
              <a:t>/</a:t>
            </a:r>
            <a:r>
              <a:rPr lang="en-US" sz="2400" dirty="0" err="1" smtClean="0">
                <a:solidFill>
                  <a:schemeClr val="accent2"/>
                </a:solidFill>
                <a:latin typeface="Andale Mono" charset="0"/>
              </a:rPr>
              <a:t>ui</a:t>
            </a:r>
            <a:r>
              <a:rPr lang="en-US" sz="2400" dirty="0" smtClean="0">
                <a:solidFill>
                  <a:schemeClr val="accent2"/>
                </a:solidFill>
                <a:latin typeface="Andale Mono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48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Restart Provisioning Process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1670" y="1222665"/>
            <a:ext cx="1075764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ndale Mono" charset="0"/>
              </a:rPr>
              <a:t>vsrx01&gt;request system reboot</a:t>
            </a:r>
            <a:endParaRPr lang="en-US" dirty="0" smtClean="0">
              <a:solidFill>
                <a:schemeClr val="accent2"/>
              </a:solidFill>
              <a:latin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60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7"/>
          </a:xfrm>
        </p:spPr>
        <p:txBody>
          <a:bodyPr/>
          <a:lstStyle/>
          <a:p>
            <a:r>
              <a:rPr lang="en-US" dirty="0" smtClean="0"/>
              <a:t>YAPT- Prerequisites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9624" y="2121947"/>
            <a:ext cx="14280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To use this quick start guide we need vagrant and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VirtualBox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 being installed. This Quick Start uses staging area approach with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OSSH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plugin. There are more options which could be used like: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 PHS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/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TFTP / DHCP  </a:t>
            </a:r>
            <a:endParaRPr lang="en-US" sz="2400" dirty="0"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4923" y="3081433"/>
            <a:ext cx="73152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e Mono" charset="0"/>
              </a:rPr>
              <a:t>➜  ~ vagrant -v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e Mono" charset="0"/>
              </a:rPr>
              <a:t>Vagrant 1.8.6</a:t>
            </a:r>
            <a:endParaRPr lang="en-US" dirty="0">
              <a:solidFill>
                <a:schemeClr val="accent2">
                  <a:lumMod val="50000"/>
                </a:schemeClr>
              </a:solidFill>
              <a:effectLst/>
              <a:latin typeface="Andale Mon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6" y="3081433"/>
            <a:ext cx="5862526" cy="44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43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47" y="227041"/>
            <a:ext cx="9792662" cy="664797"/>
          </a:xfrm>
        </p:spPr>
        <p:txBody>
          <a:bodyPr/>
          <a:lstStyle/>
          <a:p>
            <a:r>
              <a:rPr lang="en-US" dirty="0" smtClean="0"/>
              <a:t>YAPT - Vagrant Box Topology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2048" y="1237130"/>
            <a:ext cx="8283387" cy="6349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2214" y="1506070"/>
            <a:ext cx="5862918" cy="2501153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accent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6978" y="2636652"/>
            <a:ext cx="1250576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32214" y="4007221"/>
            <a:ext cx="5862918" cy="250115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accent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92825" y="2245659"/>
            <a:ext cx="4087907" cy="0"/>
          </a:xfrm>
          <a:prstGeom prst="straightConnector1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75" descr="firewall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0084" y="1769574"/>
            <a:ext cx="1092415" cy="86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3113873" y="2245659"/>
            <a:ext cx="0" cy="1788459"/>
          </a:xfrm>
          <a:prstGeom prst="straightConnector1">
            <a:avLst/>
          </a:prstGeom>
          <a:ln w="50800">
            <a:solidFill>
              <a:srgbClr val="00B05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84545" y="4112528"/>
            <a:ext cx="1907728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 </a:t>
            </a:r>
          </a:p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(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WebUI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113873" y="4213412"/>
            <a:ext cx="0" cy="3048000"/>
          </a:xfrm>
          <a:prstGeom prst="straightConnector1">
            <a:avLst/>
          </a:prstGeom>
          <a:ln w="50800">
            <a:solidFill>
              <a:srgbClr val="7030A0"/>
            </a:solidFill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18" descr="Juniper Serve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2" y="3363791"/>
            <a:ext cx="741343" cy="128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30305" y="1438835"/>
            <a:ext cx="1815353" cy="3784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endParaRPr lang="en-US" sz="2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6469" y="3403136"/>
            <a:ext cx="1907728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 </a:t>
            </a:r>
          </a:p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(DHCP 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/ OSSH)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836476" y="227041"/>
            <a:ext cx="5511536" cy="7359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7103" y="6019088"/>
            <a:ext cx="3634799" cy="7385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Arial"/>
                <a:cs typeface="Arial"/>
              </a:rPr>
              <a:t>Private Network: </a:t>
            </a:r>
            <a:r>
              <a:rPr lang="en-US" sz="1800" b="1" dirty="0" err="1" smtClean="0">
                <a:solidFill>
                  <a:srgbClr val="0070C0"/>
                </a:solidFill>
                <a:latin typeface="Arial"/>
                <a:cs typeface="Arial"/>
              </a:rPr>
              <a:t>vboxnetX</a:t>
            </a:r>
            <a:r>
              <a:rPr lang="en-US" sz="1800" b="1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hr-HR" sz="1800" b="1" dirty="0" smtClean="0">
                <a:solidFill>
                  <a:srgbClr val="0070C0"/>
                </a:solidFill>
              </a:rPr>
              <a:t>172.28.128.0/24</a:t>
            </a:r>
            <a:endParaRPr lang="hr-HR" sz="1800" b="1" dirty="0">
              <a:solidFill>
                <a:srgbClr val="0070C0"/>
              </a:solidFill>
            </a:endParaRPr>
          </a:p>
          <a:p>
            <a:pPr algn="l">
              <a:lnSpc>
                <a:spcPct val="90000"/>
              </a:lnSpc>
            </a:pP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36475" y="227041"/>
            <a:ext cx="5419163" cy="5142868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Download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YAPT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Vagrant file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from: https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://</a:t>
            </a:r>
            <a:r>
              <a:rPr lang="en-US" sz="1600" dirty="0" err="1">
                <a:solidFill>
                  <a:schemeClr val="accent2"/>
                </a:solidFill>
                <a:latin typeface="Arial"/>
                <a:cs typeface="Arial"/>
              </a:rPr>
              <a:t>git.juniper.net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/</a:t>
            </a:r>
            <a:r>
              <a:rPr lang="en-US" sz="1600" dirty="0" err="1">
                <a:solidFill>
                  <a:schemeClr val="accent2"/>
                </a:solidFill>
                <a:latin typeface="Arial"/>
                <a:cs typeface="Arial"/>
              </a:rPr>
              <a:t>cklewar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/YAPT/tree/dev/vagrant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 algn="l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Unzip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Vagrant box file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tar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xvfz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yapt-vagrant.tar.gz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 algn="l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Bring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VM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up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cd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yapt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-vagrant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v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agrant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up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Download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image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Convert image from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vmdk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to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vdi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Configure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VM settings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Download </a:t>
            </a:r>
            <a:r>
              <a:rPr lang="en-US" sz="1600" dirty="0" err="1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(15.1X49-D1xy) image</a:t>
            </a: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Edit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Network settings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Set Adapter1 </a:t>
            </a:r>
          </a:p>
          <a:p>
            <a:pPr marL="1382961" lvl="2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Attached to: internal-network</a:t>
            </a:r>
          </a:p>
          <a:p>
            <a:pPr marL="1382961" lvl="2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Name: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yapt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-staging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Mount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juniper.iso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image in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cdrom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tart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VM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Connect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to YAPT VM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Arial"/>
                <a:cs typeface="Arial"/>
              </a:rPr>
              <a:t>v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agrant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Connect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to YAPT </a:t>
            </a:r>
            <a:r>
              <a:rPr lang="en-US" sz="1600" dirty="0" err="1" smtClean="0">
                <a:solidFill>
                  <a:schemeClr val="accent2"/>
                </a:solidFill>
                <a:latin typeface="Arial"/>
                <a:cs typeface="Arial"/>
              </a:rPr>
              <a:t>WebUI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: 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  <a:hlinkClick r:id="rId4"/>
              </a:rPr>
              <a:t>http://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  <a:hlinkClick r:id="rId4"/>
              </a:rPr>
              <a:t>172.28.128.3:8080/yapt/ui</a:t>
            </a:r>
            <a:endParaRPr lang="en-US" sz="16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New device will show up after a while in job table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endParaRPr lang="en-US"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02179" y="1572463"/>
            <a:ext cx="3634799" cy="7385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Arial"/>
                <a:cs typeface="Arial"/>
              </a:rPr>
              <a:t>Internal Network: </a:t>
            </a:r>
            <a:r>
              <a:rPr lang="en-US" sz="1800" b="1" dirty="0" err="1" smtClean="0">
                <a:solidFill>
                  <a:srgbClr val="0070C0"/>
                </a:solidFill>
                <a:latin typeface="Arial"/>
                <a:cs typeface="Arial"/>
              </a:rPr>
              <a:t>yapt</a:t>
            </a:r>
            <a:r>
              <a:rPr lang="en-US" sz="1800" b="1" dirty="0" smtClean="0">
                <a:solidFill>
                  <a:srgbClr val="0070C0"/>
                </a:solidFill>
                <a:latin typeface="Arial"/>
                <a:cs typeface="Arial"/>
              </a:rPr>
              <a:t>-staging</a:t>
            </a:r>
          </a:p>
          <a:p>
            <a:pPr>
              <a:lnSpc>
                <a:spcPct val="90000"/>
              </a:lnSpc>
            </a:pPr>
            <a:r>
              <a:rPr lang="hr-HR" sz="1800" b="1" dirty="0" smtClean="0">
                <a:solidFill>
                  <a:srgbClr val="0070C0"/>
                </a:solidFill>
              </a:rPr>
              <a:t>10.21.41.0/24</a:t>
            </a:r>
            <a:endParaRPr lang="hr-HR" sz="1800" b="1" dirty="0">
              <a:solidFill>
                <a:srgbClr val="0070C0"/>
              </a:solidFill>
            </a:endParaRPr>
          </a:p>
          <a:p>
            <a:pPr algn="l">
              <a:lnSpc>
                <a:spcPct val="90000"/>
              </a:lnSpc>
            </a:pP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1701" y="7320712"/>
            <a:ext cx="3403711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Web UI: http://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172.28.128.3:8080/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yapt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/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ui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2387518" y="5062564"/>
            <a:ext cx="1189183" cy="240138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172.28.128.3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2502650" y="2683531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>
                <a:solidFill>
                  <a:schemeClr val="accent2"/>
                </a:solidFill>
              </a:rPr>
              <a:t>10.21.41.2</a:t>
            </a:r>
            <a:endParaRPr lang="nb-NO" sz="1400"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5931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66482"/>
            <a:ext cx="14630400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➜ 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yapt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 vagrant up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Bringing machine 'yapt01' up with '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virtualbox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' provider...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Importing base box 'yapt-centos7-01'...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Matching MAC address for NAT networking...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Setting the name of the VM: yapt_yapt01_1495015520894_92961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Clearing any previously set network interfaces...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Preparing network interfaces based on configuration...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Adapter 1: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nat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Adapter 2: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intnet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Adapter 3: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hostonly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Forwarding ports...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22 (guest) =&gt; 2222 (host) (adapter 1)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Running 'pre-boot' VM customizations...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Booting VM...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Waiting for machine to boot. This may take a few minutes...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SSH address: 127.0.0.1:2222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SSH username: vagrant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SSH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auth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 method: private key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Warning: Remote connection disconnect. Retrying...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Warning: Remote connection disconnect. Retrying...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 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Vagrant insecure key detected. Vagrant will automatically replace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this with a newly generated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keypair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 for better security.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 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Inserting generated public key within guest...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Removing insecure key from the guest if it's present...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Key inserted! Disconnecting and reconnecting using new SSH key...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Machine booted and ready!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[yapt01]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GuestAdditions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 5.1.21 running --- OK.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Checking for guest additions in VM...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Setting hostname...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Configuring and enabling network interfaces...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==&gt; yapt01: Mounting shared folders...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   yapt01: /vagrant =&gt; 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/</a:t>
            </a:r>
            <a:r>
              <a:rPr lang="en-US" sz="1400" dirty="0" err="1" smtClean="0">
                <a:solidFill>
                  <a:schemeClr val="accent2"/>
                </a:solidFill>
                <a:latin typeface="Andale Mono" charset="0"/>
              </a:rPr>
              <a:t>yapt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-vagrant/</a:t>
            </a:r>
            <a:r>
              <a:rPr lang="en-US" sz="1400" dirty="0" err="1" smtClean="0">
                <a:solidFill>
                  <a:schemeClr val="accent2"/>
                </a:solidFill>
                <a:latin typeface="Andale Mono" charset="0"/>
              </a:rPr>
              <a:t>yapt</a:t>
            </a:r>
            <a:endParaRPr lang="en-US" sz="1400" dirty="0">
              <a:solidFill>
                <a:schemeClr val="accent2"/>
              </a:solidFill>
              <a:effectLst/>
              <a:latin typeface="Andale Mono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Start Vagrant (</a:t>
            </a:r>
            <a:r>
              <a:rPr lang="en-US" dirty="0" err="1" smtClean="0"/>
              <a:t>VirtualBox</a:t>
            </a:r>
            <a:r>
              <a:rPr lang="en-US" dirty="0" smtClean="0"/>
              <a:t>)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568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7"/>
          </a:xfrm>
        </p:spPr>
        <p:txBody>
          <a:bodyPr/>
          <a:lstStyle/>
          <a:p>
            <a:r>
              <a:rPr lang="en-US" dirty="0" smtClean="0"/>
              <a:t>YAPT- </a:t>
            </a:r>
            <a:r>
              <a:rPr lang="en-US" dirty="0" err="1" smtClean="0"/>
              <a:t>vSRX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84923" y="1922930"/>
            <a:ext cx="133882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Download </a:t>
            </a:r>
            <a:r>
              <a:rPr lang="en-US" sz="2000" dirty="0" err="1" smtClean="0">
                <a:solidFill>
                  <a:schemeClr val="accent2"/>
                </a:solidFill>
                <a:cs typeface="Arial"/>
              </a:rPr>
              <a:t>vSRX</a:t>
            </a: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 image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Unpack </a:t>
            </a:r>
            <a:r>
              <a:rPr lang="en-US" sz="2000" dirty="0" err="1" smtClean="0">
                <a:solidFill>
                  <a:schemeClr val="accent2"/>
                </a:solidFill>
                <a:cs typeface="Arial"/>
              </a:rPr>
              <a:t>vSRX</a:t>
            </a: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 image</a:t>
            </a: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/>
              <a:t>tar </a:t>
            </a:r>
            <a:r>
              <a:rPr lang="en-US" sz="2000" dirty="0" err="1"/>
              <a:t>xvf</a:t>
            </a:r>
            <a:r>
              <a:rPr lang="en-US" sz="2000" dirty="0"/>
              <a:t> </a:t>
            </a:r>
            <a:r>
              <a:rPr lang="en-US" sz="2000" dirty="0" smtClean="0"/>
              <a:t>media-srx-vsrx-vmdisk-15.1X49-D110.4.ide.ova</a:t>
            </a:r>
            <a:endParaRPr lang="en-US" sz="2000" dirty="0" smtClean="0">
              <a:solidFill>
                <a:schemeClr val="accent2"/>
              </a:solidFill>
              <a:cs typeface="Arial"/>
            </a:endParaRP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Convert </a:t>
            </a:r>
            <a:r>
              <a:rPr lang="en-US" sz="2000" dirty="0" err="1" smtClean="0">
                <a:solidFill>
                  <a:schemeClr val="accent2"/>
                </a:solidFill>
                <a:cs typeface="Arial"/>
              </a:rPr>
              <a:t>vSRX</a:t>
            </a:r>
            <a:r>
              <a:rPr lang="en-US" sz="2000" dirty="0" smtClean="0">
                <a:solidFill>
                  <a:schemeClr val="accent2"/>
                </a:solidFill>
                <a:cs typeface="Arial"/>
              </a:rPr>
              <a:t> Image to </a:t>
            </a:r>
            <a:r>
              <a:rPr lang="en-US" sz="2000" dirty="0" err="1" smtClean="0">
                <a:solidFill>
                  <a:schemeClr val="accent2"/>
                </a:solidFill>
                <a:cs typeface="Arial"/>
              </a:rPr>
              <a:t>vdi</a:t>
            </a:r>
            <a:endParaRPr lang="en-US" sz="2000" dirty="0" smtClean="0">
              <a:solidFill>
                <a:schemeClr val="accent2"/>
              </a:solidFill>
              <a:cs typeface="Arial"/>
            </a:endParaRPr>
          </a:p>
          <a:p>
            <a:pPr marL="834356" lvl="1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 err="1"/>
              <a:t>vboxmanage</a:t>
            </a:r>
            <a:r>
              <a:rPr lang="en-US" sz="2000" dirty="0"/>
              <a:t> </a:t>
            </a:r>
            <a:r>
              <a:rPr lang="en-US" sz="2000" dirty="0" err="1"/>
              <a:t>clonehd</a:t>
            </a:r>
            <a:r>
              <a:rPr lang="en-US" sz="2000" dirty="0"/>
              <a:t> -format VDI </a:t>
            </a:r>
            <a:r>
              <a:rPr lang="en-US" sz="2000" dirty="0" smtClean="0"/>
              <a:t>media-srx-vsrx-vmdisk-15.1X49-D110.4-disk1.vmdk junos-vsrx-15.1X49-D110.4.vdi</a:t>
            </a:r>
            <a:endParaRPr lang="en-US" sz="2000" dirty="0" smtClean="0">
              <a:solidFill>
                <a:schemeClr val="accent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22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Configure </a:t>
            </a:r>
            <a:r>
              <a:rPr lang="en-US" dirty="0" err="1"/>
              <a:t>vSRX</a:t>
            </a:r>
            <a:r>
              <a:rPr lang="en-US" dirty="0"/>
              <a:t> </a:t>
            </a:r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35" y="803654"/>
            <a:ext cx="9763530" cy="69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6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Configure </a:t>
            </a:r>
            <a:r>
              <a:rPr lang="en-US" dirty="0" err="1" smtClean="0"/>
              <a:t>vSRX</a:t>
            </a:r>
            <a:r>
              <a:rPr lang="en-US" dirty="0" smtClean="0"/>
              <a:t> </a:t>
            </a:r>
            <a:r>
              <a:rPr lang="en-US" dirty="0" smtClean="0"/>
              <a:t>Network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779"/>
            <a:ext cx="14630400" cy="56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03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vSRX</a:t>
            </a:r>
            <a:r>
              <a:rPr lang="en-US" dirty="0" smtClean="0"/>
              <a:t> </a:t>
            </a:r>
            <a:r>
              <a:rPr lang="en-US" dirty="0" err="1" smtClean="0"/>
              <a:t>Virtualbox</a:t>
            </a:r>
            <a:r>
              <a:rPr lang="en-US" dirty="0" smtClean="0"/>
              <a:t> Caveats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2318" y="1775012"/>
            <a:ext cx="11591364" cy="1043284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/>
                <a:cs typeface="Arial"/>
              </a:rPr>
              <a:t>Running </a:t>
            </a:r>
            <a:r>
              <a:rPr lang="en-US" sz="2400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r>
              <a:rPr lang="en-US" sz="2400" dirty="0" smtClean="0">
                <a:solidFill>
                  <a:schemeClr val="accent2"/>
                </a:solidFill>
                <a:latin typeface="Arial"/>
                <a:cs typeface="Arial"/>
              </a:rPr>
              <a:t> in </a:t>
            </a:r>
            <a:r>
              <a:rPr lang="en-US" sz="2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r>
              <a:rPr lang="en-US" sz="2400" dirty="0" smtClean="0">
                <a:solidFill>
                  <a:schemeClr val="accent2"/>
                </a:solidFill>
                <a:latin typeface="Arial"/>
                <a:cs typeface="Arial"/>
              </a:rPr>
              <a:t> only supports fxp</a:t>
            </a:r>
            <a:r>
              <a:rPr lang="en-US" sz="2400" dirty="0" smtClean="0">
                <a:solidFill>
                  <a:schemeClr val="accent2"/>
                </a:solidFill>
                <a:latin typeface="Arial"/>
                <a:cs typeface="Arial"/>
              </a:rPr>
              <a:t>0 interface</a:t>
            </a:r>
          </a:p>
          <a:p>
            <a:pPr marL="342900" indent="-342900" algn="l">
              <a:lnSpc>
                <a:spcPct val="9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/>
                <a:cs typeface="Arial"/>
              </a:rPr>
              <a:t>Control Plane performance is slow since missing nested virtualization support in </a:t>
            </a:r>
            <a:r>
              <a:rPr lang="en-US" sz="2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endParaRPr lang="en-US" sz="2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1885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7556"/>
            <a:ext cx="13167362" cy="664797"/>
          </a:xfrm>
        </p:spPr>
        <p:txBody>
          <a:bodyPr/>
          <a:lstStyle/>
          <a:p>
            <a:r>
              <a:rPr lang="en-US" dirty="0" smtClean="0"/>
              <a:t>YAPT </a:t>
            </a:r>
            <a:r>
              <a:rPr lang="mr-IN" dirty="0" smtClean="0"/>
              <a:t>–</a:t>
            </a:r>
            <a:r>
              <a:rPr lang="en-US" dirty="0" smtClean="0"/>
              <a:t> SSH into VM </a:t>
            </a:r>
            <a:r>
              <a:rPr lang="en-US" dirty="0" smtClean="0"/>
              <a:t>/ show logs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762" y="891091"/>
            <a:ext cx="12801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➜ 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yapt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 vagrant </a:t>
            </a:r>
            <a:r>
              <a:rPr lang="en-US" sz="1400" dirty="0" err="1">
                <a:solidFill>
                  <a:schemeClr val="accent2"/>
                </a:solidFill>
                <a:latin typeface="Andale Mono" charset="0"/>
              </a:rPr>
              <a:t>ssh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Last login: Fri Apr 28 23:48:51 2017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[vagrant@yapt01 ~]$ </a:t>
            </a:r>
            <a:r>
              <a:rPr lang="en-US" sz="1400" dirty="0" err="1" smtClean="0">
                <a:solidFill>
                  <a:schemeClr val="accent2"/>
                </a:solidFill>
                <a:latin typeface="Andale Mono" charset="0"/>
              </a:rPr>
              <a:t>sudo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 </a:t>
            </a:r>
            <a:r>
              <a:rPr lang="en-US" sz="1400" dirty="0" err="1" smtClean="0">
                <a:solidFill>
                  <a:schemeClr val="accent2"/>
                </a:solidFill>
                <a:latin typeface="Andale Mono" charset="0"/>
              </a:rPr>
              <a:t>su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[</a:t>
            </a:r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root@yapt01 vagrant]# cd 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[root@yapt01 ~]# cd 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junpiper-yapt-0.0.2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[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root@yapt01 ~]# tail </a:t>
            </a:r>
            <a:r>
              <a:rPr lang="mr-IN" sz="1400" dirty="0" smtClean="0">
                <a:solidFill>
                  <a:schemeClr val="accent2"/>
                </a:solidFill>
                <a:latin typeface="Andale Mono" charset="0"/>
              </a:rPr>
              <a:t>–</a:t>
            </a:r>
            <a:r>
              <a:rPr lang="en-US" sz="1400" dirty="0" smtClean="0">
                <a:solidFill>
                  <a:schemeClr val="accent2"/>
                </a:solidFill>
                <a:latin typeface="Andale Mono" charset="0"/>
              </a:rPr>
              <a:t>f ./logs/</a:t>
            </a:r>
            <a:r>
              <a:rPr lang="en-US" sz="1400" dirty="0" err="1" smtClean="0">
                <a:solidFill>
                  <a:schemeClr val="accent2"/>
                </a:solidFill>
                <a:latin typeface="Andale Mono" charset="0"/>
              </a:rPr>
              <a:t>info.log</a:t>
            </a: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> </a:t>
            </a: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/>
            </a:r>
            <a:br>
              <a:rPr lang="en-US" sz="1400" dirty="0">
                <a:solidFill>
                  <a:schemeClr val="accent2"/>
                </a:solidFill>
                <a:latin typeface="Andale Mono" charset="0"/>
              </a:rPr>
            </a:b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/>
            </a:r>
            <a:br>
              <a:rPr lang="en-US" sz="1400" dirty="0">
                <a:solidFill>
                  <a:schemeClr val="accent2"/>
                </a:solidFill>
                <a:latin typeface="Andale Mono" charset="0"/>
              </a:rPr>
            </a:br>
            <a:endParaRPr lang="en-US" sz="1400" dirty="0">
              <a:solidFill>
                <a:schemeClr val="accent2"/>
              </a:solidFill>
              <a:latin typeface="Andale Mono" charset="0"/>
            </a:endParaRPr>
          </a:p>
          <a:p>
            <a:r>
              <a:rPr lang="en-US" sz="1400" dirty="0">
                <a:solidFill>
                  <a:schemeClr val="accent2"/>
                </a:solidFill>
                <a:latin typeface="Andale Mono" charset="0"/>
              </a:rPr>
              <a:t/>
            </a:r>
            <a:br>
              <a:rPr lang="en-US" sz="1400" dirty="0">
                <a:solidFill>
                  <a:schemeClr val="accent2"/>
                </a:solidFill>
                <a:latin typeface="Andale Mono" charset="0"/>
              </a:rPr>
            </a:br>
            <a:endParaRPr lang="en-US" sz="1400" dirty="0">
              <a:solidFill>
                <a:schemeClr val="accent2"/>
              </a:solidFill>
              <a:latin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4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96962</TotalTime>
  <Words>288</Words>
  <Application>Microsoft Macintosh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Calibri</vt:lpstr>
      <vt:lpstr>Mangal</vt:lpstr>
      <vt:lpstr>Arial</vt:lpstr>
      <vt:lpstr>Juniper 2014 Template</vt:lpstr>
      <vt:lpstr>YAPT Provision SRX devices</vt:lpstr>
      <vt:lpstr>YAPT- Prerequisites</vt:lpstr>
      <vt:lpstr>YAPT - Vagrant Box Topology</vt:lpstr>
      <vt:lpstr>YAPT – Start Vagrant (VirtualBox) VM</vt:lpstr>
      <vt:lpstr>YAPT- vSRX</vt:lpstr>
      <vt:lpstr>YAPT – Configure vSRX Settings</vt:lpstr>
      <vt:lpstr>YAPT – Configure vSRX Network Settings</vt:lpstr>
      <vt:lpstr>YAPT – vSRX Virtualbox Caveats</vt:lpstr>
      <vt:lpstr>YAPT – SSH into VM / show logs</vt:lpstr>
      <vt:lpstr>YAPT– Open Web UI</vt:lpstr>
      <vt:lpstr>YAPT – Restart Provisioning Process</vt:lpstr>
    </vt:vector>
  </TitlesOfParts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Christian Klewar</cp:lastModifiedBy>
  <cp:revision>1570</cp:revision>
  <cp:lastPrinted>2013-12-27T18:52:02Z</cp:lastPrinted>
  <dcterms:created xsi:type="dcterms:W3CDTF">2013-11-15T20:57:24Z</dcterms:created>
  <dcterms:modified xsi:type="dcterms:W3CDTF">2017-11-16T10:54:14Z</dcterms:modified>
</cp:coreProperties>
</file>